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5" r:id="rId2"/>
    <p:sldMasterId id="2147483943" r:id="rId3"/>
    <p:sldMasterId id="2147483996" r:id="rId4"/>
    <p:sldMasterId id="2147484011" r:id="rId5"/>
    <p:sldMasterId id="2147484051" r:id="rId6"/>
  </p:sldMasterIdLst>
  <p:notesMasterIdLst>
    <p:notesMasterId r:id="rId15"/>
  </p:notesMasterIdLst>
  <p:sldIdLst>
    <p:sldId id="259" r:id="rId7"/>
    <p:sldId id="2597" r:id="rId8"/>
    <p:sldId id="2598" r:id="rId9"/>
    <p:sldId id="2599" r:id="rId10"/>
    <p:sldId id="2600" r:id="rId11"/>
    <p:sldId id="2578" r:id="rId12"/>
    <p:sldId id="2601" r:id="rId13"/>
    <p:sldId id="2588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BFAFD"/>
    <a:srgbClr val="04D249"/>
    <a:srgbClr val="34FC4C"/>
    <a:srgbClr val="ADCE08"/>
    <a:srgbClr val="F791DC"/>
    <a:srgbClr val="08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130" autoAdjust="0"/>
  </p:normalViewPr>
  <p:slideViewPr>
    <p:cSldViewPr snapToGrid="0">
      <p:cViewPr varScale="1">
        <p:scale>
          <a:sx n="73" d="100"/>
          <a:sy n="73" d="100"/>
        </p:scale>
        <p:origin x="523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2F6D0-BAD1-49A3-B917-E0E0007FFAE3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0BE08-CD88-4D9B-AC90-8BE344F04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34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3D438-62EA-4D56-838A-795158A218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540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BA33CF-AE7A-4011-BE5B-D8C501B3E7B9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929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0FB2-7A34-424D-85D4-D91C57443F08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0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0FB2-7A34-424D-85D4-D91C57443F08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9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0FB2-7A34-424D-85D4-D91C57443F08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93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375A8E8-0F77-4BA7-A563-5A12A96B40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" r="83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5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1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02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8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0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8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6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0FB2-7A34-424D-85D4-D91C57443F08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6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2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5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0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375A8E8-0F77-4BA7-A563-5A12A96B40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" r="83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5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:a16="http://schemas.microsoft.com/office/drawing/2014/main" id="{7343F8A5-C415-40A3-B1B5-4A16C085A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398" t="34293" r="24399" b="342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1299D2AA-F554-4986-A488-32A0B49CEB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14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821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908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F7EF-34E7-4C04-BDCA-B7435D4A14A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C4DE9-4281-4DDD-96A8-A840AD30E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7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0FB2-7A34-424D-85D4-D91C57443F08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17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88093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167183497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29195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060419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65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0FB2-7A34-424D-85D4-D91C57443F08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0FB2-7A34-424D-85D4-D91C57443F08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7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0FB2-7A34-424D-85D4-D91C57443F08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0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0FB2-7A34-424D-85D4-D91C57443F08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8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0FB2-7A34-424D-85D4-D91C57443F08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9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0FB2-7A34-424D-85D4-D91C57443F08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9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theme" Target="../theme/theme5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30FB2-7A34-424D-85D4-D91C57443F08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81419C-B0FC-471C-9F74-80825E8C56BF}"/>
              </a:ext>
            </a:extLst>
          </p:cNvPr>
          <p:cNvGrpSpPr/>
          <p:nvPr userDrawn="1"/>
        </p:nvGrpSpPr>
        <p:grpSpPr>
          <a:xfrm>
            <a:off x="3431816" y="2153126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A4F7C0D-0D03-4394-86E5-111D04B3A757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9"/>
              <a:chOff x="4065548" y="1655206"/>
              <a:chExt cx="4382349" cy="175099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D459433-196D-41E8-BD01-7D9A844F931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0F0578-1F69-47B3-95C1-01EACFA13EE9}"/>
                  </a:ext>
                </a:extLst>
              </p:cNvPr>
              <p:cNvSpPr txBox="1"/>
              <p:nvPr userDrawn="1"/>
            </p:nvSpPr>
            <p:spPr>
              <a:xfrm>
                <a:off x="5192775" y="2882985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D8D414-9642-42F1-849D-ABDD92FC6232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D35B1E0-9C38-40FC-9D98-8DDA11AF0DD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50545C-CD7D-40AA-AFA3-6AC9737CA0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384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0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2021/8/1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EC5D7D-D890-43FF-BE1D-E0B13D865C2D}"/>
              </a:ext>
            </a:extLst>
          </p:cNvPr>
          <p:cNvGrpSpPr/>
          <p:nvPr userDrawn="1"/>
        </p:nvGrpSpPr>
        <p:grpSpPr>
          <a:xfrm>
            <a:off x="3431816" y="2153126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A27DB9-E3A1-40C1-AFDD-EB52A4F62703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9"/>
              <a:chOff x="4065548" y="1655206"/>
              <a:chExt cx="4382349" cy="175099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D9A4184-A8B8-4F23-A6C6-2D3E36AE78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488843-0D9E-4647-A137-7463CF70D084}"/>
                  </a:ext>
                </a:extLst>
              </p:cNvPr>
              <p:cNvSpPr txBox="1"/>
              <p:nvPr userDrawn="1"/>
            </p:nvSpPr>
            <p:spPr>
              <a:xfrm>
                <a:off x="5192775" y="2882985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9B06FC-FF28-4981-8956-1823C39354EF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4729365-4E1A-491C-8EDE-CF783D842A2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C063B4F-11EB-4C6D-B51E-913F456705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401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2021/8/1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9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130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48C3D58-D6AC-4AEE-87B3-C3749A634C2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A2949BC-1927-4A0B-A47A-5AB7F74D9D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D66F8FA-0964-4AE6-ADC4-2C8277C1247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9" y="5342770"/>
            <a:ext cx="2825592" cy="131309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F239902-2AD1-4835-8CF5-AE7C21EB4D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7075" y="5967961"/>
            <a:ext cx="1001486" cy="8507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61D00AD-C64D-49AD-B568-6D19669FEC1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8742" y="6206011"/>
            <a:ext cx="681895" cy="5792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4502ED9-9B95-443B-A68B-B021B8F19EB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668" y="5059142"/>
            <a:ext cx="1883332" cy="180144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418168A-5580-4B66-8C5C-A31BDFE43BC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952" y="368670"/>
            <a:ext cx="1056585" cy="105373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77B7F8-17F2-4C58-B9BD-1815CFA32A5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25600" cy="16331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2A08CA-3A5C-43E7-92D2-4855E5D094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69" b="8666"/>
          <a:stretch/>
        </p:blipFill>
        <p:spPr>
          <a:xfrm>
            <a:off x="0" y="6628130"/>
            <a:ext cx="12192000" cy="22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5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1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GIAO%20AN%20DIEN%20TU\RUOC%20DEN%20ONG%20SAO%20LOP%203-%20TAP%20DOC\Thao%20My_Bao%20Ngoc_Gia%20Nhu_Anh%20Thu%20-%20Chiec%20den%20Ong%20Sao.mp3" TargetMode="External"/><Relationship Id="rId1" Type="http://schemas.openxmlformats.org/officeDocument/2006/relationships/audio" Target="file:///H:\NHAC\Xuan%20Mai%20-%20Ruoc%20den%20thang%208.mp3" TargetMode="External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477EB427-158B-4411-B71A-656E33DD6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434" y="1550516"/>
            <a:ext cx="5259716" cy="53074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F5324E-727C-43CC-813A-A72EEA0912B6}"/>
              </a:ext>
            </a:extLst>
          </p:cNvPr>
          <p:cNvSpPr/>
          <p:nvPr/>
        </p:nvSpPr>
        <p:spPr>
          <a:xfrm>
            <a:off x="3935459" y="3297991"/>
            <a:ext cx="39164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0000"/>
                </a:solidFill>
                <a:latin typeface="VNI-Avo" pitchFamily="2" charset="0"/>
              </a:rPr>
              <a:t>CHUÛ ÑEÀ 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en-US" sz="60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470038-31A7-414F-BB68-105093211650}"/>
              </a:ext>
            </a:extLst>
          </p:cNvPr>
          <p:cNvSpPr/>
          <p:nvPr/>
        </p:nvSpPr>
        <p:spPr>
          <a:xfrm>
            <a:off x="1793187" y="4386315"/>
            <a:ext cx="86056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7200" b="1" dirty="0" err="1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7200" b="1" dirty="0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7200" b="1" dirty="0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7200" b="1" dirty="0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7200" b="1" dirty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6D56D5-35EC-4943-A883-E5C27A58F71D}"/>
              </a:ext>
            </a:extLst>
          </p:cNvPr>
          <p:cNvSpPr/>
          <p:nvPr/>
        </p:nvSpPr>
        <p:spPr>
          <a:xfrm>
            <a:off x="1268396" y="488687"/>
            <a:ext cx="965520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11">
              <a:defRPr/>
            </a:pPr>
            <a:r>
              <a:rPr lang="en-US" sz="6600" b="1" dirty="0" err="1">
                <a:ln/>
                <a:solidFill>
                  <a:srgbClr val="FF0000"/>
                </a:solidFill>
                <a:latin typeface="VNI-Avo" pitchFamily="2" charset="0"/>
                <a:ea typeface="微软雅黑"/>
              </a:rPr>
              <a:t>Moân</a:t>
            </a:r>
            <a:r>
              <a:rPr lang="en-US" sz="6600" b="1" dirty="0">
                <a:ln/>
                <a:solidFill>
                  <a:srgbClr val="FF0000"/>
                </a:solidFill>
                <a:latin typeface="VNI-Avo" pitchFamily="2" charset="0"/>
                <a:ea typeface="微软雅黑"/>
              </a:rPr>
              <a:t> </a:t>
            </a:r>
          </a:p>
          <a:p>
            <a:pPr algn="ctr" defTabSz="914411">
              <a:defRPr/>
            </a:pPr>
            <a:r>
              <a:rPr lang="en-US" sz="6600" b="1" dirty="0" err="1">
                <a:ln/>
                <a:solidFill>
                  <a:srgbClr val="FF0000"/>
                </a:solidFill>
                <a:latin typeface="VNI-Avo" pitchFamily="2" charset="0"/>
                <a:ea typeface="微软雅黑"/>
              </a:rPr>
              <a:t>Hoaït</a:t>
            </a:r>
            <a:r>
              <a:rPr lang="en-US" sz="6600" b="1" dirty="0">
                <a:ln/>
                <a:solidFill>
                  <a:srgbClr val="FF0000"/>
                </a:solidFill>
                <a:latin typeface="VNI-Avo" pitchFamily="2" charset="0"/>
                <a:ea typeface="微软雅黑"/>
              </a:rPr>
              <a:t> </a:t>
            </a:r>
            <a:r>
              <a:rPr lang="en-US" sz="6600" b="1" dirty="0" err="1">
                <a:ln/>
                <a:solidFill>
                  <a:srgbClr val="FF0000"/>
                </a:solidFill>
                <a:latin typeface="VNI-Avo" pitchFamily="2" charset="0"/>
                <a:ea typeface="微软雅黑"/>
              </a:rPr>
              <a:t>ñoäng</a:t>
            </a:r>
            <a:r>
              <a:rPr lang="en-US" sz="6600" b="1" dirty="0">
                <a:ln/>
                <a:solidFill>
                  <a:srgbClr val="FF0000"/>
                </a:solidFill>
                <a:latin typeface="VNI-Avo" pitchFamily="2" charset="0"/>
                <a:ea typeface="微软雅黑"/>
              </a:rPr>
              <a:t> </a:t>
            </a:r>
            <a:r>
              <a:rPr lang="en-US" sz="6600" b="1" dirty="0" err="1">
                <a:ln/>
                <a:solidFill>
                  <a:srgbClr val="FF0000"/>
                </a:solidFill>
                <a:latin typeface="VNI-Avo" pitchFamily="2" charset="0"/>
                <a:ea typeface="微软雅黑"/>
              </a:rPr>
              <a:t>traûi</a:t>
            </a:r>
            <a:r>
              <a:rPr lang="en-US" sz="6600" b="1" dirty="0">
                <a:ln/>
                <a:solidFill>
                  <a:srgbClr val="FF0000"/>
                </a:solidFill>
                <a:latin typeface="VNI-Avo" pitchFamily="2" charset="0"/>
                <a:ea typeface="微软雅黑"/>
              </a:rPr>
              <a:t> </a:t>
            </a:r>
            <a:r>
              <a:rPr lang="en-US" sz="6600" b="1" dirty="0" err="1">
                <a:ln/>
                <a:solidFill>
                  <a:srgbClr val="FF0000"/>
                </a:solidFill>
                <a:latin typeface="VNI-Avo" pitchFamily="2" charset="0"/>
                <a:ea typeface="微软雅黑"/>
              </a:rPr>
              <a:t>nghieäm</a:t>
            </a:r>
            <a:endParaRPr lang="en-US" sz="6600" b="1" dirty="0">
              <a:ln/>
              <a:solidFill>
                <a:srgbClr val="FF0000"/>
              </a:solidFill>
              <a:latin typeface="VNI-Avo" pitchFamily="2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77557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0" y="0"/>
            <a:ext cx="7591539" cy="6467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1422" y="2205784"/>
            <a:ext cx="4929352" cy="32316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u="sng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Hoạt</a:t>
            </a:r>
            <a:r>
              <a:rPr lang="en-US" altLang="zh-CN" sz="36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u="sng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động</a:t>
            </a:r>
            <a:r>
              <a:rPr lang="en-US" altLang="zh-CN" sz="36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7</a:t>
            </a:r>
          </a:p>
          <a:p>
            <a:pPr algn="ctr"/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Trao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gửi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thương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với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những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bạn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gặp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hoàn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cảnh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khó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khăn</a:t>
            </a:r>
            <a:endParaRPr lang="en-US" altLang="zh-CN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  <a:p>
            <a:endParaRPr lang="en-US" altLang="zh-CN" sz="2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  <a:p>
            <a:endParaRPr lang="en-US" altLang="zh-CN" sz="2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  <a:p>
            <a:endParaRPr lang="en-US" altLang="zh-CN" sz="2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5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6769782" y="3154588"/>
            <a:ext cx="5634131" cy="3032437"/>
          </a:xfrm>
          <a:prstGeom prst="rect">
            <a:avLst/>
          </a:prstGeom>
        </p:spPr>
      </p:pic>
      <p:pic>
        <p:nvPicPr>
          <p:cNvPr id="6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7048663" y="2420231"/>
            <a:ext cx="2825680" cy="3532100"/>
          </a:xfrm>
          <a:prstGeom prst="rect">
            <a:avLst/>
          </a:prstGeom>
        </p:spPr>
      </p:pic>
      <p:pic>
        <p:nvPicPr>
          <p:cNvPr id="7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8727318" y="2415193"/>
            <a:ext cx="2498315" cy="354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4200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9531" y="1471448"/>
            <a:ext cx="629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9531" y="2270234"/>
            <a:ext cx="6295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733536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0" y="0"/>
            <a:ext cx="7591539" cy="6467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1422" y="2205784"/>
            <a:ext cx="4929352" cy="32316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u="sng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Hoạt</a:t>
            </a:r>
            <a:r>
              <a:rPr lang="en-US" altLang="zh-CN" sz="36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u="sng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động</a:t>
            </a:r>
            <a:r>
              <a:rPr lang="en-US" altLang="zh-CN" sz="36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8</a:t>
            </a:r>
          </a:p>
          <a:p>
            <a:pPr algn="ctr"/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Thực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hiện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giúp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đỡ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người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gặp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hoàn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cảnh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khó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khăn</a:t>
            </a:r>
            <a:endParaRPr lang="en-US" altLang="zh-CN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  <a:p>
            <a:endParaRPr lang="en-US" altLang="zh-CN" sz="2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  <a:p>
            <a:endParaRPr lang="en-US" altLang="zh-CN" sz="2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  <a:p>
            <a:endParaRPr lang="en-US" altLang="zh-CN" sz="2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5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6769782" y="3154588"/>
            <a:ext cx="5634131" cy="3032437"/>
          </a:xfrm>
          <a:prstGeom prst="rect">
            <a:avLst/>
          </a:prstGeom>
        </p:spPr>
      </p:pic>
      <p:pic>
        <p:nvPicPr>
          <p:cNvPr id="6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7048663" y="2420231"/>
            <a:ext cx="2825680" cy="3532100"/>
          </a:xfrm>
          <a:prstGeom prst="rect">
            <a:avLst/>
          </a:prstGeom>
        </p:spPr>
      </p:pic>
      <p:pic>
        <p:nvPicPr>
          <p:cNvPr id="7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8727318" y="2415193"/>
            <a:ext cx="2498315" cy="354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4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6"/>
            <a:ext cx="12192000" cy="6860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7377" y="1397876"/>
            <a:ext cx="83977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 marL="342900" indent="-342900"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12272" y="794155"/>
            <a:ext cx="7945823" cy="300036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6537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87973" y="131822"/>
            <a:ext cx="9659007" cy="1027782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3AB328E8-248D-447C-8E22-610FF62C4460}"/>
              </a:ext>
            </a:extLst>
          </p:cNvPr>
          <p:cNvSpPr/>
          <p:nvPr/>
        </p:nvSpPr>
        <p:spPr>
          <a:xfrm>
            <a:off x="1156140" y="1471449"/>
            <a:ext cx="9490840" cy="3426371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11">
              <a:defRPr/>
            </a:pP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thăm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gia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đình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gặp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khó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khăn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chúng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ta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:</a:t>
            </a:r>
          </a:p>
          <a:p>
            <a:pPr marL="457200" lvl="0" indent="-457200" defTabSz="914411">
              <a:buFontTx/>
              <a:buChar char="-"/>
              <a:defRPr/>
            </a:pP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Chào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lễ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lịch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.</a:t>
            </a:r>
          </a:p>
          <a:p>
            <a:pPr marL="457200" lvl="0" indent="-457200" defTabSz="914411">
              <a:buFontTx/>
              <a:buChar char="-"/>
              <a:defRPr/>
            </a:pP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thương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thăm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hỏi</a:t>
            </a:r>
            <a:endParaRPr lang="en-US" sz="32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  <a:p>
            <a:pPr marL="457200" lvl="0" indent="-457200" defTabSz="914411">
              <a:buFontTx/>
              <a:buChar char="-"/>
              <a:defRPr/>
            </a:pP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Giọn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g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nhẹ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nhàng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nghịch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phá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…</a:t>
            </a:r>
            <a:endParaRPr lang="en-US" sz="32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694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6"/>
            <a:ext cx="12192000" cy="686080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34203" y="1172527"/>
            <a:ext cx="9007369" cy="107668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latin typeface="+mj-lt"/>
              </a:rPr>
              <a:t>-Em đã thực hiện được những việc </a:t>
            </a:r>
            <a:r>
              <a:rPr lang="en-US" sz="2800" dirty="0" smtClean="0">
                <a:latin typeface="+mj-lt"/>
              </a:rPr>
              <a:t>l</a:t>
            </a:r>
            <a:r>
              <a:rPr lang="vi-VN" sz="2800" dirty="0" smtClean="0">
                <a:latin typeface="+mj-lt"/>
              </a:rPr>
              <a:t>àm </a:t>
            </a:r>
            <a:r>
              <a:rPr lang="vi-VN" sz="2800" dirty="0">
                <a:latin typeface="+mj-lt"/>
              </a:rPr>
              <a:t>nào để </a:t>
            </a:r>
            <a:r>
              <a:rPr lang="vi-VN" sz="2800" dirty="0" smtClean="0">
                <a:latin typeface="+mj-lt"/>
              </a:rPr>
              <a:t>ch</a:t>
            </a:r>
            <a:r>
              <a:rPr lang="en-US" sz="2800" dirty="0" err="1" smtClean="0">
                <a:latin typeface="+mj-lt"/>
              </a:rPr>
              <a:t>i</a:t>
            </a:r>
            <a:r>
              <a:rPr lang="vi-VN" sz="2800" dirty="0" smtClean="0">
                <a:latin typeface="+mj-lt"/>
              </a:rPr>
              <a:t>a </a:t>
            </a:r>
            <a:r>
              <a:rPr lang="vi-VN" sz="2800" dirty="0">
                <a:latin typeface="+mj-lt"/>
              </a:rPr>
              <a:t>sè với những người gặp hoàn cảnh </a:t>
            </a:r>
            <a:r>
              <a:rPr lang="vi-VN" sz="2800" dirty="0" smtClean="0">
                <a:latin typeface="+mj-lt"/>
              </a:rPr>
              <a:t>kh</a:t>
            </a:r>
            <a:r>
              <a:rPr lang="en-US" sz="2800" dirty="0">
                <a:latin typeface="+mj-lt"/>
              </a:rPr>
              <a:t>ó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khăn?</a:t>
            </a:r>
            <a:endParaRPr lang="en-US" sz="2800" i="1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34202" y="2654486"/>
            <a:ext cx="9007369" cy="107668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-Em đã tham gia những hoạt động nào cùng cộng đồng để giúp đỡ những ngưởi gặp hoàn cảnh khó khăn?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739132"/>
      </p:ext>
    </p:extLst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800">
              <a:latin typeface="VNI-Times" pitchFamily="2" charset="0"/>
            </a:endParaRPr>
          </a:p>
          <a:p>
            <a:endParaRPr lang="en-US" sz="1800">
              <a:latin typeface="VNI-Times" pitchFamily="2" charset="0"/>
            </a:endParaRPr>
          </a:p>
          <a:p>
            <a:endParaRPr lang="en-US" sz="1800">
              <a:latin typeface="VNI-Times" pitchFamily="2" charset="0"/>
            </a:endParaRPr>
          </a:p>
        </p:txBody>
      </p:sp>
      <p:sp>
        <p:nvSpPr>
          <p:cNvPr id="438275" name="WordArt 3"/>
          <p:cNvSpPr>
            <a:spLocks noChangeArrowheads="1" noChangeShapeType="1" noTextEdit="1"/>
          </p:cNvSpPr>
          <p:nvPr/>
        </p:nvSpPr>
        <p:spPr bwMode="auto">
          <a:xfrm>
            <a:off x="2667003" y="304800"/>
            <a:ext cx="7078663" cy="14620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Tiết học kết thúc</a:t>
            </a:r>
          </a:p>
        </p:txBody>
      </p:sp>
      <p:sp>
        <p:nvSpPr>
          <p:cNvPr id="17435" name="AutoShape 27"/>
          <p:cNvSpPr>
            <a:spLocks noChangeArrowheads="1"/>
          </p:cNvSpPr>
          <p:nvPr/>
        </p:nvSpPr>
        <p:spPr bwMode="auto">
          <a:xfrm>
            <a:off x="1524003" y="3505200"/>
            <a:ext cx="403225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7" name="AutoShape 29"/>
          <p:cNvSpPr>
            <a:spLocks noChangeArrowheads="1"/>
          </p:cNvSpPr>
          <p:nvPr/>
        </p:nvSpPr>
        <p:spPr bwMode="auto">
          <a:xfrm>
            <a:off x="3754441" y="6470651"/>
            <a:ext cx="54292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8" name="AutoShape 30"/>
          <p:cNvSpPr>
            <a:spLocks noChangeArrowheads="1"/>
          </p:cNvSpPr>
          <p:nvPr/>
        </p:nvSpPr>
        <p:spPr bwMode="auto">
          <a:xfrm>
            <a:off x="7559675" y="6454778"/>
            <a:ext cx="5588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AutoShape 31"/>
          <p:cNvSpPr>
            <a:spLocks noChangeArrowheads="1"/>
          </p:cNvSpPr>
          <p:nvPr/>
        </p:nvSpPr>
        <p:spPr bwMode="auto">
          <a:xfrm>
            <a:off x="1858966" y="3733801"/>
            <a:ext cx="54292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0" name="AutoShape 32"/>
          <p:cNvSpPr>
            <a:spLocks noChangeArrowheads="1"/>
          </p:cNvSpPr>
          <p:nvPr/>
        </p:nvSpPr>
        <p:spPr bwMode="auto">
          <a:xfrm>
            <a:off x="6184903" y="5334002"/>
            <a:ext cx="54292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AutoShape 33"/>
          <p:cNvSpPr>
            <a:spLocks noChangeArrowheads="1"/>
          </p:cNvSpPr>
          <p:nvPr/>
        </p:nvSpPr>
        <p:spPr bwMode="auto">
          <a:xfrm>
            <a:off x="10363200" y="2057400"/>
            <a:ext cx="503238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42" name="AutoShape 34"/>
          <p:cNvSpPr>
            <a:spLocks noChangeArrowheads="1"/>
          </p:cNvSpPr>
          <p:nvPr/>
        </p:nvSpPr>
        <p:spPr bwMode="auto">
          <a:xfrm>
            <a:off x="1490663" y="5105400"/>
            <a:ext cx="419101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43" name="AutoShape 35"/>
          <p:cNvSpPr>
            <a:spLocks noChangeArrowheads="1"/>
          </p:cNvSpPr>
          <p:nvPr/>
        </p:nvSpPr>
        <p:spPr bwMode="auto">
          <a:xfrm>
            <a:off x="9872666" y="4267200"/>
            <a:ext cx="503237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44" name="AutoShape 36"/>
          <p:cNvSpPr>
            <a:spLocks noChangeArrowheads="1"/>
          </p:cNvSpPr>
          <p:nvPr/>
        </p:nvSpPr>
        <p:spPr bwMode="auto">
          <a:xfrm>
            <a:off x="1524003" y="2209800"/>
            <a:ext cx="334963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AutoShape 37"/>
          <p:cNvSpPr>
            <a:spLocks noChangeArrowheads="1"/>
          </p:cNvSpPr>
          <p:nvPr/>
        </p:nvSpPr>
        <p:spPr bwMode="auto">
          <a:xfrm>
            <a:off x="9677403" y="5257800"/>
            <a:ext cx="250825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AutoShape 38"/>
          <p:cNvSpPr>
            <a:spLocks noChangeArrowheads="1"/>
          </p:cNvSpPr>
          <p:nvPr/>
        </p:nvSpPr>
        <p:spPr bwMode="auto">
          <a:xfrm>
            <a:off x="10058403" y="2743200"/>
            <a:ext cx="334963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47" name="AutoShape 39"/>
          <p:cNvSpPr>
            <a:spLocks noChangeArrowheads="1"/>
          </p:cNvSpPr>
          <p:nvPr/>
        </p:nvSpPr>
        <p:spPr bwMode="auto">
          <a:xfrm>
            <a:off x="3627438" y="5029200"/>
            <a:ext cx="334962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49" name="AutoShape 41"/>
          <p:cNvSpPr>
            <a:spLocks noChangeArrowheads="1"/>
          </p:cNvSpPr>
          <p:nvPr/>
        </p:nvSpPr>
        <p:spPr bwMode="auto">
          <a:xfrm>
            <a:off x="2663828" y="5029200"/>
            <a:ext cx="334963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51" name="AutoShape 43"/>
          <p:cNvSpPr>
            <a:spLocks noChangeArrowheads="1"/>
          </p:cNvSpPr>
          <p:nvPr/>
        </p:nvSpPr>
        <p:spPr bwMode="auto">
          <a:xfrm>
            <a:off x="9677403" y="1905001"/>
            <a:ext cx="423863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52" name="AutoShape 44"/>
          <p:cNvSpPr>
            <a:spLocks noChangeArrowheads="1"/>
          </p:cNvSpPr>
          <p:nvPr/>
        </p:nvSpPr>
        <p:spPr bwMode="auto">
          <a:xfrm>
            <a:off x="1825625" y="1676401"/>
            <a:ext cx="425450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53" name="AutoShape 45"/>
          <p:cNvSpPr>
            <a:spLocks noChangeArrowheads="1"/>
          </p:cNvSpPr>
          <p:nvPr/>
        </p:nvSpPr>
        <p:spPr bwMode="auto">
          <a:xfrm>
            <a:off x="4995863" y="5715000"/>
            <a:ext cx="334962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54" name="AutoShape 46"/>
          <p:cNvSpPr>
            <a:spLocks noChangeArrowheads="1"/>
          </p:cNvSpPr>
          <p:nvPr/>
        </p:nvSpPr>
        <p:spPr bwMode="auto">
          <a:xfrm>
            <a:off x="1943102" y="2590800"/>
            <a:ext cx="334963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55" name="AutoShape 47"/>
          <p:cNvSpPr>
            <a:spLocks noChangeArrowheads="1"/>
          </p:cNvSpPr>
          <p:nvPr/>
        </p:nvSpPr>
        <p:spPr bwMode="auto">
          <a:xfrm>
            <a:off x="2133600" y="2"/>
            <a:ext cx="5588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6" name="AutoShape 48"/>
          <p:cNvSpPr>
            <a:spLocks noChangeArrowheads="1"/>
          </p:cNvSpPr>
          <p:nvPr/>
        </p:nvSpPr>
        <p:spPr bwMode="auto">
          <a:xfrm>
            <a:off x="9990138" y="304802"/>
            <a:ext cx="5588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7" name="AutoShape 49"/>
          <p:cNvSpPr>
            <a:spLocks noChangeArrowheads="1"/>
          </p:cNvSpPr>
          <p:nvPr/>
        </p:nvSpPr>
        <p:spPr bwMode="auto">
          <a:xfrm>
            <a:off x="7107241" y="298451"/>
            <a:ext cx="54292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9" name="AutoShape 51"/>
          <p:cNvSpPr>
            <a:spLocks noChangeArrowheads="1"/>
          </p:cNvSpPr>
          <p:nvPr/>
        </p:nvSpPr>
        <p:spPr bwMode="auto">
          <a:xfrm>
            <a:off x="9034466" y="152400"/>
            <a:ext cx="250825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60" name="AutoShape 52"/>
          <p:cNvSpPr>
            <a:spLocks noChangeArrowheads="1"/>
          </p:cNvSpPr>
          <p:nvPr/>
        </p:nvSpPr>
        <p:spPr bwMode="auto">
          <a:xfrm>
            <a:off x="3406778" y="304800"/>
            <a:ext cx="250825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1" name="AutoShape 53"/>
          <p:cNvSpPr>
            <a:spLocks noChangeArrowheads="1"/>
          </p:cNvSpPr>
          <p:nvPr/>
        </p:nvSpPr>
        <p:spPr bwMode="auto">
          <a:xfrm>
            <a:off x="4191003" y="0"/>
            <a:ext cx="252413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3" name="AutoShape 55"/>
          <p:cNvSpPr>
            <a:spLocks noChangeArrowheads="1"/>
          </p:cNvSpPr>
          <p:nvPr/>
        </p:nvSpPr>
        <p:spPr bwMode="auto">
          <a:xfrm>
            <a:off x="5094288" y="304800"/>
            <a:ext cx="33655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64" name="AutoShape 56"/>
          <p:cNvSpPr>
            <a:spLocks noChangeArrowheads="1"/>
          </p:cNvSpPr>
          <p:nvPr/>
        </p:nvSpPr>
        <p:spPr bwMode="auto">
          <a:xfrm>
            <a:off x="10156825" y="3352800"/>
            <a:ext cx="33655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66" name="AutoShape 58"/>
          <p:cNvSpPr>
            <a:spLocks noChangeArrowheads="1"/>
          </p:cNvSpPr>
          <p:nvPr/>
        </p:nvSpPr>
        <p:spPr bwMode="auto">
          <a:xfrm>
            <a:off x="8447088" y="533401"/>
            <a:ext cx="425450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AutoShape 27"/>
          <p:cNvSpPr>
            <a:spLocks noChangeArrowheads="1"/>
          </p:cNvSpPr>
          <p:nvPr/>
        </p:nvSpPr>
        <p:spPr bwMode="auto">
          <a:xfrm>
            <a:off x="1643066" y="4292600"/>
            <a:ext cx="403225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AutoShape 29"/>
          <p:cNvSpPr>
            <a:spLocks noChangeArrowheads="1"/>
          </p:cNvSpPr>
          <p:nvPr/>
        </p:nvSpPr>
        <p:spPr bwMode="auto">
          <a:xfrm>
            <a:off x="4791078" y="6470651"/>
            <a:ext cx="54292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30"/>
          <p:cNvSpPr>
            <a:spLocks noChangeArrowheads="1"/>
          </p:cNvSpPr>
          <p:nvPr/>
        </p:nvSpPr>
        <p:spPr bwMode="auto">
          <a:xfrm>
            <a:off x="8856663" y="6477002"/>
            <a:ext cx="5588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31"/>
          <p:cNvSpPr>
            <a:spLocks noChangeArrowheads="1"/>
          </p:cNvSpPr>
          <p:nvPr/>
        </p:nvSpPr>
        <p:spPr bwMode="auto">
          <a:xfrm>
            <a:off x="2505078" y="3886202"/>
            <a:ext cx="54292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32"/>
          <p:cNvSpPr>
            <a:spLocks noChangeArrowheads="1"/>
          </p:cNvSpPr>
          <p:nvPr/>
        </p:nvSpPr>
        <p:spPr bwMode="auto">
          <a:xfrm>
            <a:off x="6370639" y="6470651"/>
            <a:ext cx="54292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33"/>
          <p:cNvSpPr>
            <a:spLocks noChangeArrowheads="1"/>
          </p:cNvSpPr>
          <p:nvPr/>
        </p:nvSpPr>
        <p:spPr bwMode="auto">
          <a:xfrm>
            <a:off x="9906000" y="1524000"/>
            <a:ext cx="503238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AutoShape 34"/>
          <p:cNvSpPr>
            <a:spLocks noChangeArrowheads="1"/>
          </p:cNvSpPr>
          <p:nvPr/>
        </p:nvSpPr>
        <p:spPr bwMode="auto">
          <a:xfrm>
            <a:off x="1676400" y="5638800"/>
            <a:ext cx="4191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35"/>
          <p:cNvSpPr>
            <a:spLocks noChangeArrowheads="1"/>
          </p:cNvSpPr>
          <p:nvPr/>
        </p:nvSpPr>
        <p:spPr bwMode="auto">
          <a:xfrm>
            <a:off x="9829800" y="4800600"/>
            <a:ext cx="503238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36"/>
          <p:cNvSpPr>
            <a:spLocks noChangeArrowheads="1"/>
          </p:cNvSpPr>
          <p:nvPr/>
        </p:nvSpPr>
        <p:spPr bwMode="auto">
          <a:xfrm>
            <a:off x="1643063" y="2971800"/>
            <a:ext cx="334962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37"/>
          <p:cNvSpPr>
            <a:spLocks noChangeArrowheads="1"/>
          </p:cNvSpPr>
          <p:nvPr/>
        </p:nvSpPr>
        <p:spPr bwMode="auto">
          <a:xfrm>
            <a:off x="10210803" y="5715000"/>
            <a:ext cx="250825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auto">
          <a:xfrm>
            <a:off x="9601203" y="3048000"/>
            <a:ext cx="334963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AutoShape 39"/>
          <p:cNvSpPr>
            <a:spLocks noChangeArrowheads="1"/>
          </p:cNvSpPr>
          <p:nvPr/>
        </p:nvSpPr>
        <p:spPr bwMode="auto">
          <a:xfrm>
            <a:off x="3654428" y="5867400"/>
            <a:ext cx="334963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AutoShape 41"/>
          <p:cNvSpPr>
            <a:spLocks noChangeArrowheads="1"/>
          </p:cNvSpPr>
          <p:nvPr/>
        </p:nvSpPr>
        <p:spPr bwMode="auto">
          <a:xfrm>
            <a:off x="2941638" y="6096000"/>
            <a:ext cx="334962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AutoShape 43"/>
          <p:cNvSpPr>
            <a:spLocks noChangeArrowheads="1"/>
          </p:cNvSpPr>
          <p:nvPr/>
        </p:nvSpPr>
        <p:spPr bwMode="auto">
          <a:xfrm>
            <a:off x="9525003" y="2532066"/>
            <a:ext cx="4238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AutoShape 44"/>
          <p:cNvSpPr>
            <a:spLocks noChangeArrowheads="1"/>
          </p:cNvSpPr>
          <p:nvPr/>
        </p:nvSpPr>
        <p:spPr bwMode="auto">
          <a:xfrm>
            <a:off x="1979613" y="2303466"/>
            <a:ext cx="425450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AutoShape 45"/>
          <p:cNvSpPr>
            <a:spLocks noChangeArrowheads="1"/>
          </p:cNvSpPr>
          <p:nvPr/>
        </p:nvSpPr>
        <p:spPr bwMode="auto">
          <a:xfrm>
            <a:off x="5837238" y="6477000"/>
            <a:ext cx="334962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AutoShape 46"/>
          <p:cNvSpPr>
            <a:spLocks noChangeArrowheads="1"/>
          </p:cNvSpPr>
          <p:nvPr/>
        </p:nvSpPr>
        <p:spPr bwMode="auto">
          <a:xfrm>
            <a:off x="2062163" y="3352800"/>
            <a:ext cx="334962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AutoShape 47"/>
          <p:cNvSpPr>
            <a:spLocks noChangeArrowheads="1"/>
          </p:cNvSpPr>
          <p:nvPr/>
        </p:nvSpPr>
        <p:spPr bwMode="auto">
          <a:xfrm>
            <a:off x="2100263" y="739776"/>
            <a:ext cx="5588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48"/>
          <p:cNvSpPr>
            <a:spLocks noChangeArrowheads="1"/>
          </p:cNvSpPr>
          <p:nvPr/>
        </p:nvSpPr>
        <p:spPr bwMode="auto">
          <a:xfrm>
            <a:off x="10109200" y="1120778"/>
            <a:ext cx="5588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49"/>
          <p:cNvSpPr>
            <a:spLocks noChangeArrowheads="1"/>
          </p:cNvSpPr>
          <p:nvPr/>
        </p:nvSpPr>
        <p:spPr bwMode="auto">
          <a:xfrm>
            <a:off x="7292978" y="755651"/>
            <a:ext cx="54292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51"/>
          <p:cNvSpPr>
            <a:spLocks noChangeArrowheads="1"/>
          </p:cNvSpPr>
          <p:nvPr/>
        </p:nvSpPr>
        <p:spPr bwMode="auto">
          <a:xfrm>
            <a:off x="9220202" y="609600"/>
            <a:ext cx="250825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AutoShape 52"/>
          <p:cNvSpPr>
            <a:spLocks noChangeArrowheads="1"/>
          </p:cNvSpPr>
          <p:nvPr/>
        </p:nvSpPr>
        <p:spPr bwMode="auto">
          <a:xfrm>
            <a:off x="3068641" y="990600"/>
            <a:ext cx="250825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53"/>
          <p:cNvSpPr>
            <a:spLocks noChangeArrowheads="1"/>
          </p:cNvSpPr>
          <p:nvPr/>
        </p:nvSpPr>
        <p:spPr bwMode="auto">
          <a:xfrm>
            <a:off x="4408488" y="533400"/>
            <a:ext cx="252412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55"/>
          <p:cNvSpPr>
            <a:spLocks noChangeArrowheads="1"/>
          </p:cNvSpPr>
          <p:nvPr/>
        </p:nvSpPr>
        <p:spPr bwMode="auto">
          <a:xfrm>
            <a:off x="5280025" y="838200"/>
            <a:ext cx="33655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AutoShape 56"/>
          <p:cNvSpPr>
            <a:spLocks noChangeArrowheads="1"/>
          </p:cNvSpPr>
          <p:nvPr/>
        </p:nvSpPr>
        <p:spPr bwMode="auto">
          <a:xfrm>
            <a:off x="9872663" y="3733800"/>
            <a:ext cx="33655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AutoShape 58"/>
          <p:cNvSpPr>
            <a:spLocks noChangeArrowheads="1"/>
          </p:cNvSpPr>
          <p:nvPr/>
        </p:nvSpPr>
        <p:spPr bwMode="auto">
          <a:xfrm>
            <a:off x="8632825" y="1008066"/>
            <a:ext cx="425450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" name="AutoShape 29"/>
          <p:cNvSpPr>
            <a:spLocks noChangeArrowheads="1"/>
          </p:cNvSpPr>
          <p:nvPr/>
        </p:nvSpPr>
        <p:spPr bwMode="auto">
          <a:xfrm>
            <a:off x="3940178" y="5715002"/>
            <a:ext cx="54292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32"/>
          <p:cNvSpPr>
            <a:spLocks noChangeArrowheads="1"/>
          </p:cNvSpPr>
          <p:nvPr/>
        </p:nvSpPr>
        <p:spPr bwMode="auto">
          <a:xfrm>
            <a:off x="6696078" y="6019802"/>
            <a:ext cx="54292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34"/>
          <p:cNvSpPr>
            <a:spLocks noChangeArrowheads="1"/>
          </p:cNvSpPr>
          <p:nvPr/>
        </p:nvSpPr>
        <p:spPr bwMode="auto">
          <a:xfrm>
            <a:off x="1676400" y="5181600"/>
            <a:ext cx="4191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AutoShape 35"/>
          <p:cNvSpPr>
            <a:spLocks noChangeArrowheads="1"/>
          </p:cNvSpPr>
          <p:nvPr/>
        </p:nvSpPr>
        <p:spPr bwMode="auto">
          <a:xfrm>
            <a:off x="9296400" y="4343400"/>
            <a:ext cx="503238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6" name="AutoShape 37"/>
          <p:cNvSpPr>
            <a:spLocks noChangeArrowheads="1"/>
          </p:cNvSpPr>
          <p:nvPr/>
        </p:nvSpPr>
        <p:spPr bwMode="auto">
          <a:xfrm>
            <a:off x="10439403" y="5105400"/>
            <a:ext cx="250825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" name="AutoShape 41"/>
          <p:cNvSpPr>
            <a:spLocks noChangeArrowheads="1"/>
          </p:cNvSpPr>
          <p:nvPr/>
        </p:nvSpPr>
        <p:spPr bwMode="auto">
          <a:xfrm>
            <a:off x="3475038" y="4495800"/>
            <a:ext cx="334962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8" name="AutoShape 43"/>
          <p:cNvSpPr>
            <a:spLocks noChangeArrowheads="1"/>
          </p:cNvSpPr>
          <p:nvPr/>
        </p:nvSpPr>
        <p:spPr bwMode="auto">
          <a:xfrm>
            <a:off x="9296401" y="2209801"/>
            <a:ext cx="423863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9" name="AutoShape 44"/>
          <p:cNvSpPr>
            <a:spLocks noChangeArrowheads="1"/>
          </p:cNvSpPr>
          <p:nvPr/>
        </p:nvSpPr>
        <p:spPr bwMode="auto">
          <a:xfrm>
            <a:off x="2698750" y="1524001"/>
            <a:ext cx="425450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0" name="AutoShape 45"/>
          <p:cNvSpPr>
            <a:spLocks noChangeArrowheads="1"/>
          </p:cNvSpPr>
          <p:nvPr/>
        </p:nvSpPr>
        <p:spPr bwMode="auto">
          <a:xfrm>
            <a:off x="5181603" y="6400800"/>
            <a:ext cx="334963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1" name="AutoShape 49"/>
          <p:cNvSpPr>
            <a:spLocks noChangeArrowheads="1"/>
          </p:cNvSpPr>
          <p:nvPr/>
        </p:nvSpPr>
        <p:spPr bwMode="auto">
          <a:xfrm>
            <a:off x="7292978" y="374651"/>
            <a:ext cx="54292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AutoShape 51"/>
          <p:cNvSpPr>
            <a:spLocks noChangeArrowheads="1"/>
          </p:cNvSpPr>
          <p:nvPr/>
        </p:nvSpPr>
        <p:spPr bwMode="auto">
          <a:xfrm>
            <a:off x="8610603" y="1447800"/>
            <a:ext cx="250825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3" name="AutoShape 55"/>
          <p:cNvSpPr>
            <a:spLocks noChangeArrowheads="1"/>
          </p:cNvSpPr>
          <p:nvPr/>
        </p:nvSpPr>
        <p:spPr bwMode="auto">
          <a:xfrm>
            <a:off x="5607050" y="609600"/>
            <a:ext cx="33655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4" name="AutoShape 58"/>
          <p:cNvSpPr>
            <a:spLocks noChangeArrowheads="1"/>
          </p:cNvSpPr>
          <p:nvPr/>
        </p:nvSpPr>
        <p:spPr bwMode="auto">
          <a:xfrm>
            <a:off x="7696200" y="609601"/>
            <a:ext cx="425450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5" name="AutoShape 27"/>
          <p:cNvSpPr>
            <a:spLocks noChangeArrowheads="1"/>
          </p:cNvSpPr>
          <p:nvPr/>
        </p:nvSpPr>
        <p:spPr bwMode="auto">
          <a:xfrm>
            <a:off x="2568578" y="4368800"/>
            <a:ext cx="403225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AutoShape 30"/>
          <p:cNvSpPr>
            <a:spLocks noChangeArrowheads="1"/>
          </p:cNvSpPr>
          <p:nvPr/>
        </p:nvSpPr>
        <p:spPr bwMode="auto">
          <a:xfrm>
            <a:off x="9042400" y="5867402"/>
            <a:ext cx="5588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AutoShape 33"/>
          <p:cNvSpPr>
            <a:spLocks noChangeArrowheads="1"/>
          </p:cNvSpPr>
          <p:nvPr/>
        </p:nvSpPr>
        <p:spPr bwMode="auto">
          <a:xfrm>
            <a:off x="9220200" y="1600200"/>
            <a:ext cx="503238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8" name="AutoShape 36"/>
          <p:cNvSpPr>
            <a:spLocks noChangeArrowheads="1"/>
          </p:cNvSpPr>
          <p:nvPr/>
        </p:nvSpPr>
        <p:spPr bwMode="auto">
          <a:xfrm>
            <a:off x="2484438" y="2819400"/>
            <a:ext cx="334962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AutoShape 38"/>
          <p:cNvSpPr>
            <a:spLocks noChangeArrowheads="1"/>
          </p:cNvSpPr>
          <p:nvPr/>
        </p:nvSpPr>
        <p:spPr bwMode="auto">
          <a:xfrm>
            <a:off x="9448803" y="3429000"/>
            <a:ext cx="334963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1" name="AutoShape 39"/>
          <p:cNvSpPr>
            <a:spLocks noChangeArrowheads="1"/>
          </p:cNvSpPr>
          <p:nvPr/>
        </p:nvSpPr>
        <p:spPr bwMode="auto">
          <a:xfrm>
            <a:off x="4465638" y="5943600"/>
            <a:ext cx="334962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2" name="AutoShape 44"/>
          <p:cNvSpPr>
            <a:spLocks noChangeArrowheads="1"/>
          </p:cNvSpPr>
          <p:nvPr/>
        </p:nvSpPr>
        <p:spPr bwMode="auto">
          <a:xfrm>
            <a:off x="2851150" y="2133601"/>
            <a:ext cx="425450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3" name="AutoShape 46"/>
          <p:cNvSpPr>
            <a:spLocks noChangeArrowheads="1"/>
          </p:cNvSpPr>
          <p:nvPr/>
        </p:nvSpPr>
        <p:spPr bwMode="auto">
          <a:xfrm>
            <a:off x="2713038" y="3429000"/>
            <a:ext cx="334962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4" name="AutoShape 47"/>
          <p:cNvSpPr>
            <a:spLocks noChangeArrowheads="1"/>
          </p:cNvSpPr>
          <p:nvPr/>
        </p:nvSpPr>
        <p:spPr bwMode="auto">
          <a:xfrm>
            <a:off x="2489200" y="892178"/>
            <a:ext cx="5588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AutoShape 48"/>
          <p:cNvSpPr>
            <a:spLocks noChangeArrowheads="1"/>
          </p:cNvSpPr>
          <p:nvPr/>
        </p:nvSpPr>
        <p:spPr bwMode="auto">
          <a:xfrm>
            <a:off x="9372600" y="1196978"/>
            <a:ext cx="5588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AutoShape 52"/>
          <p:cNvSpPr>
            <a:spLocks noChangeArrowheads="1"/>
          </p:cNvSpPr>
          <p:nvPr/>
        </p:nvSpPr>
        <p:spPr bwMode="auto">
          <a:xfrm>
            <a:off x="3559178" y="1219200"/>
            <a:ext cx="250825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AutoShape 53"/>
          <p:cNvSpPr>
            <a:spLocks noChangeArrowheads="1"/>
          </p:cNvSpPr>
          <p:nvPr/>
        </p:nvSpPr>
        <p:spPr bwMode="auto">
          <a:xfrm>
            <a:off x="4594226" y="1143000"/>
            <a:ext cx="252413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AutoShape 56"/>
          <p:cNvSpPr>
            <a:spLocks noChangeArrowheads="1"/>
          </p:cNvSpPr>
          <p:nvPr/>
        </p:nvSpPr>
        <p:spPr bwMode="auto">
          <a:xfrm>
            <a:off x="9296400" y="4038600"/>
            <a:ext cx="33655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4038600" y="1828800"/>
            <a:ext cx="4267200" cy="3886200"/>
          </a:xfrm>
          <a:prstGeom prst="star32">
            <a:avLst>
              <a:gd name="adj" fmla="val 15056"/>
            </a:avLst>
          </a:prstGeom>
          <a:gradFill rotWithShape="1">
            <a:gsLst>
              <a:gs pos="0">
                <a:srgbClr val="FFFF00">
                  <a:alpha val="96999"/>
                </a:srgbClr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438355" name="WordArt 83"/>
          <p:cNvSpPr>
            <a:spLocks noChangeArrowheads="1" noChangeShapeType="1" noTextEdit="1"/>
          </p:cNvSpPr>
          <p:nvPr/>
        </p:nvSpPr>
        <p:spPr bwMode="auto">
          <a:xfrm>
            <a:off x="1828800" y="1676400"/>
            <a:ext cx="8686800" cy="4114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1699"/>
              </a:avLst>
            </a:prstTxWarp>
          </a:bodyPr>
          <a:lstStyle/>
          <a:p>
            <a:pPr algn="ctr"/>
            <a:r>
              <a:rPr lang="en-US" sz="48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222268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Chúc các thầy cô và các em khỏe</a:t>
            </a:r>
          </a:p>
        </p:txBody>
      </p:sp>
      <p:pic>
        <p:nvPicPr>
          <p:cNvPr id="438356" name="Xuan Mai - Ruoc den thang 8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8357" name="Thao My_Bao Ngoc_Gia Nhu_Anh Thu - Chiec den Ong Sao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0438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3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2222" fill="hold"/>
                                        <p:tgtEl>
                                          <p:spTgt spid="4383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38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38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3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7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7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7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1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3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3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3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161224" fill="hold"/>
                                        <p:tgtEl>
                                          <p:spTgt spid="4383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8356"/>
                </p:tgtEl>
              </p:cMediaNode>
            </p:audio>
            <p:audio>
              <p:cMediaNode>
                <p:cTn id="4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8357"/>
                </p:tgtEl>
              </p:cMediaNode>
            </p:audio>
          </p:childTnLst>
        </p:cTn>
      </p:par>
    </p:tnLst>
    <p:bldLst>
      <p:bldP spid="438275" grpId="0" animBg="1"/>
      <p:bldP spid="438275" grpId="1" animBg="1"/>
      <p:bldP spid="17435" grpId="0" animBg="1"/>
      <p:bldP spid="17437" grpId="0" animBg="1"/>
      <p:bldP spid="17438" grpId="0" animBg="1"/>
      <p:bldP spid="17439" grpId="0" animBg="1"/>
      <p:bldP spid="17440" grpId="0" animBg="1"/>
      <p:bldP spid="17444" grpId="0" animBg="1"/>
      <p:bldP spid="17445" grpId="0" animBg="1"/>
      <p:bldP spid="17455" grpId="0" animBg="1"/>
      <p:bldP spid="17456" grpId="0" animBg="1"/>
      <p:bldP spid="17457" grpId="0" animBg="1"/>
      <p:bldP spid="17460" grpId="0" animBg="1"/>
      <p:bldP spid="17461" grpId="0" animBg="1"/>
      <p:bldP spid="2" grpId="0" animBg="1"/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8" grpId="0" animBg="1"/>
      <p:bldP spid="29" grpId="0" animBg="1"/>
      <p:bldP spid="4096" grpId="0" animBg="1"/>
      <p:bldP spid="4101" grpId="0" animBg="1"/>
      <p:bldP spid="4105" grpId="0" animBg="1"/>
      <p:bldP spid="4106" grpId="0" animBg="1"/>
      <p:bldP spid="4108" grpId="0" animBg="1"/>
      <p:bldP spid="4114" grpId="0" animBg="1"/>
      <p:bldP spid="4115" grpId="0" animBg="1"/>
      <p:bldP spid="4116" grpId="0" animBg="1"/>
      <p:bldP spid="4117" grpId="0" animBg="1"/>
      <p:bldP spid="4110" grpId="0" animBg="1"/>
      <p:bldP spid="438355" grpId="0" animBg="1"/>
      <p:bldP spid="43835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4411&quot;&gt;&lt;object type=&quot;3&quot; unique_id=&quot;14413&quot;&gt;&lt;property id=&quot;20148&quot; value=&quot;5&quot;/&gt;&lt;property id=&quot;20300&quot; value=&quot;Slide 3&quot;/&gt;&lt;property id=&quot;20307&quot; value=&quot;333&quot;/&gt;&lt;/object&gt;&lt;object type=&quot;3&quot; unique_id=&quot;14414&quot;&gt;&lt;property id=&quot;20148&quot; value=&quot;5&quot;/&gt;&lt;property id=&quot;20300&quot; value=&quot;Slide 4&quot;/&gt;&lt;property id=&quot;20307&quot; value=&quot;377&quot;/&gt;&lt;/object&gt;&lt;object type=&quot;3&quot; unique_id=&quot;14415&quot;&gt;&lt;property id=&quot;20148&quot; value=&quot;5&quot;/&gt;&lt;property id=&quot;20300&quot; value=&quot;Slide 5&quot;/&gt;&lt;property id=&quot;20307&quot; value=&quot;352&quot;/&gt;&lt;/object&gt;&lt;object type=&quot;3&quot; unique_id=&quot;14416&quot;&gt;&lt;property id=&quot;20148&quot; value=&quot;5&quot;/&gt;&lt;property id=&quot;20300&quot; value=&quot;Slide 6&quot;/&gt;&lt;property id=&quot;20307&quot; value=&quot;376&quot;/&gt;&lt;/object&gt;&lt;object type=&quot;3&quot; unique_id=&quot;14417&quot;&gt;&lt;property id=&quot;20148&quot; value=&quot;5&quot;/&gt;&lt;property id=&quot;20300&quot; value=&quot;Slide 7&quot;/&gt;&lt;property id=&quot;20307&quot; value=&quot;378&quot;/&gt;&lt;/object&gt;&lt;object type=&quot;3&quot; unique_id=&quot;14418&quot;&gt;&lt;property id=&quot;20148&quot; value=&quot;5&quot;/&gt;&lt;property id=&quot;20300&quot; value=&quot;Slide 8&quot;/&gt;&lt;property id=&quot;20307&quot; value=&quot;379&quot;/&gt;&lt;/object&gt;&lt;object type=&quot;3&quot; unique_id=&quot;14419&quot;&gt;&lt;property id=&quot;20148&quot; value=&quot;5&quot;/&gt;&lt;property id=&quot;20300&quot; value=&quot;Slide 9&quot;/&gt;&lt;property id=&quot;20307&quot; value=&quot;356&quot;/&gt;&lt;/object&gt;&lt;object type=&quot;3&quot; unique_id=&quot;14420&quot;&gt;&lt;property id=&quot;20148&quot; value=&quot;5&quot;/&gt;&lt;property id=&quot;20300&quot; value=&quot;Slide 10&quot;/&gt;&lt;property id=&quot;20307&quot; value=&quot;357&quot;/&gt;&lt;/object&gt;&lt;object type=&quot;3&quot; unique_id=&quot;14421&quot;&gt;&lt;property id=&quot;20148&quot; value=&quot;5&quot;/&gt;&lt;property id=&quot;20300&quot; value=&quot;Slide 11&quot;/&gt;&lt;property id=&quot;20307&quot; value=&quot;371&quot;/&gt;&lt;/object&gt;&lt;object type=&quot;3&quot; unique_id=&quot;14422&quot;&gt;&lt;property id=&quot;20148&quot; value=&quot;5&quot;/&gt;&lt;property id=&quot;20300&quot; value=&quot;Slide 12 - &amp;quot;MOÙN QUAØ ÑAËC BIEÄT&amp;quot;&quot;/&gt;&lt;property id=&quot;20307&quot; value=&quot;381&quot;/&gt;&lt;/object&gt;&lt;object type=&quot;3&quot; unique_id=&quot;14423&quot;&gt;&lt;property id=&quot;20148&quot; value=&quot;5&quot;/&gt;&lt;property id=&quot;20300&quot; value=&quot;Slide 13&quot;/&gt;&lt;property id=&quot;20307&quot; value=&quot;364&quot;/&gt;&lt;/object&gt;&lt;object type=&quot;3&quot; unique_id=&quot;14424&quot;&gt;&lt;property id=&quot;20148&quot; value=&quot;5&quot;/&gt;&lt;property id=&quot;20300&quot; value=&quot;Slide 14&quot;/&gt;&lt;property id=&quot;20307&quot; value=&quot;372&quot;/&gt;&lt;/object&gt;&lt;object type=&quot;3&quot; unique_id=&quot;14425&quot;&gt;&lt;property id=&quot;20148&quot; value=&quot;5&quot;/&gt;&lt;property id=&quot;20300&quot; value=&quot;Slide 15&quot;/&gt;&lt;property id=&quot;20307&quot; value=&quot;382&quot;/&gt;&lt;/object&gt;&lt;object type=&quot;3&quot; unique_id=&quot;14426&quot;&gt;&lt;property id=&quot;20148&quot; value=&quot;5&quot;/&gt;&lt;property id=&quot;20300&quot; value=&quot;Slide 16&quot;/&gt;&lt;property id=&quot;20307&quot; value=&quot;366&quot;/&gt;&lt;/object&gt;&lt;object type=&quot;3&quot; unique_id=&quot;14427&quot;&gt;&lt;property id=&quot;20148&quot; value=&quot;5&quot;/&gt;&lt;property id=&quot;20300&quot; value=&quot;Slide 17&quot;/&gt;&lt;property id=&quot;20307&quot; value=&quot;282&quot;/&gt;&lt;/object&gt;&lt;object type=&quot;3&quot; unique_id=&quot;15844&quot;&gt;&lt;property id=&quot;20148&quot; value=&quot;5&quot;/&gt;&lt;property id=&quot;20300&quot; value=&quot;Slide 1&quot;/&gt;&lt;property id=&quot;20307&quot; value=&quot;383&quot;/&gt;&lt;/object&gt;&lt;object type=&quot;3&quot; unique_id=&quot;15845&quot;&gt;&lt;property id=&quot;20148&quot; value=&quot;5&quot;/&gt;&lt;property id=&quot;20300&quot; value=&quot;Slide 2&quot;/&gt;&lt;property id=&quot;20307&quot; value=&quot;384&quot;/&gt;&lt;/object&gt;&lt;/object&gt;&lt;object type=&quot;8&quot; unique_id=&quot;1444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33ppt.com">
  <a:themeElements>
    <a:clrScheme name="自定义 5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5D04"/>
      </a:accent1>
      <a:accent2>
        <a:srgbClr val="92D050"/>
      </a:accent2>
      <a:accent3>
        <a:srgbClr val="FC5D04"/>
      </a:accent3>
      <a:accent4>
        <a:srgbClr val="92D050"/>
      </a:accent4>
      <a:accent5>
        <a:srgbClr val="FC5D04"/>
      </a:accent5>
      <a:accent6>
        <a:srgbClr val="92D050"/>
      </a:accent6>
      <a:hlink>
        <a:srgbClr val="FC5D04"/>
      </a:hlink>
      <a:folHlink>
        <a:srgbClr val="92D05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包图主题2">
  <a:themeElements>
    <a:clrScheme name="自定义 42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26B43"/>
      </a:accent1>
      <a:accent2>
        <a:srgbClr val="81C233"/>
      </a:accent2>
      <a:accent3>
        <a:srgbClr val="F26B43"/>
      </a:accent3>
      <a:accent4>
        <a:srgbClr val="81C233"/>
      </a:accent4>
      <a:accent5>
        <a:srgbClr val="F26B43"/>
      </a:accent5>
      <a:accent6>
        <a:srgbClr val="81C233"/>
      </a:accent6>
      <a:hlink>
        <a:srgbClr val="F26B43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6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4412</TotalTime>
  <Words>297</Words>
  <Application>Microsoft Office PowerPoint</Application>
  <PresentationFormat>Widescreen</PresentationFormat>
  <Paragraphs>29</Paragraphs>
  <Slides>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30" baseType="lpstr">
      <vt:lpstr>微软雅黑</vt:lpstr>
      <vt:lpstr>宋体</vt:lpstr>
      <vt:lpstr>.VnTime</vt:lpstr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等线 Light</vt:lpstr>
      <vt:lpstr>Quicksand Medium</vt:lpstr>
      <vt:lpstr>Times New Roman</vt:lpstr>
      <vt:lpstr>VNI-Avo</vt:lpstr>
      <vt:lpstr>VNI-Times</vt:lpstr>
      <vt:lpstr>方正粗圆_GBK</vt:lpstr>
      <vt:lpstr>Office Theme</vt:lpstr>
      <vt:lpstr>www.33ppt.com</vt:lpstr>
      <vt:lpstr>3_Office 主题​​</vt:lpstr>
      <vt:lpstr>2_Office Theme</vt:lpstr>
      <vt:lpstr>包图主题2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</dc:creator>
  <cp:lastModifiedBy>Lio</cp:lastModifiedBy>
  <cp:revision>361</cp:revision>
  <dcterms:created xsi:type="dcterms:W3CDTF">2020-10-03T06:01:09Z</dcterms:created>
  <dcterms:modified xsi:type="dcterms:W3CDTF">2021-08-01T11:06:47Z</dcterms:modified>
</cp:coreProperties>
</file>